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0" r:id="rId4"/>
    <p:sldId id="261" r:id="rId5"/>
    <p:sldId id="263" r:id="rId6"/>
    <p:sldId id="264" r:id="rId7"/>
    <p:sldId id="267" r:id="rId8"/>
    <p:sldId id="268" r:id="rId9"/>
    <p:sldId id="269" r:id="rId10"/>
    <p:sldId id="270" r:id="rId11"/>
    <p:sldId id="271" r:id="rId12"/>
    <p:sldId id="272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902246" cy="3686015"/>
          </a:xfrm>
        </p:spPr>
        <p:txBody>
          <a:bodyPr>
            <a:normAutofit/>
          </a:bodyPr>
          <a:lstStyle/>
          <a:p>
            <a:r>
              <a:rPr lang="en-US" sz="8000" dirty="0"/>
              <a:t>Employees Info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Abdullah m. moraished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71FA594D-3390-49FC-88B1-C2881981FE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46353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6CB9D-B3FB-4914-9ECC-3EA6F8FC1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If KPIs is high, does it affect the promotion ?</a:t>
            </a:r>
            <a:br>
              <a:rPr lang="en-US" sz="3600" dirty="0"/>
            </a:br>
            <a:endParaRPr lang="en-US" dirty="0"/>
          </a:p>
        </p:txBody>
      </p:sp>
      <p:pic>
        <p:nvPicPr>
          <p:cNvPr id="6" name="Content Placeholder 5" descr="Chart, pie chart&#10;&#10;Description automatically generated">
            <a:extLst>
              <a:ext uri="{FF2B5EF4-FFF2-40B4-BE49-F238E27FC236}">
                <a16:creationId xmlns:a16="http://schemas.microsoft.com/office/drawing/2014/main" id="{4E6756C8-565F-4F62-8E52-F50306192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502" y="3274"/>
            <a:ext cx="7172587" cy="378539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83F149-BD4F-427B-9D44-416630A58E8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KPIs is high.</a:t>
            </a:r>
          </a:p>
          <a:p>
            <a:r>
              <a:rPr lang="en-US" dirty="0"/>
              <a:t>KPIs is 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important reason for promotion.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B4CFF885-7ED5-4AE9-9415-69FDAA40B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741" y="3875714"/>
            <a:ext cx="7488259" cy="2982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248282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63505-AA13-4083-88CA-ECCE8340D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What is the average age of the employees ?</a:t>
            </a:r>
            <a:br>
              <a:rPr lang="en-US" sz="3600" dirty="0"/>
            </a:br>
            <a:endParaRPr lang="en-US" dirty="0"/>
          </a:p>
        </p:txBody>
      </p: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77D432BE-967A-4345-B4DD-667348B0F1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383" y="1524000"/>
            <a:ext cx="7370618" cy="407323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02E5A3-AC10-4D1E-9DF1-23DC023C2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You can see here a mistake</a:t>
            </a:r>
          </a:p>
          <a:p>
            <a:r>
              <a:rPr lang="en-US" dirty="0"/>
              <a:t>This company should employ more in age 25 and less and keep more employees in age 45 and more.</a:t>
            </a:r>
          </a:p>
        </p:txBody>
      </p:sp>
    </p:spTree>
    <p:extLst>
      <p:ext uri="{BB962C8B-B14F-4D97-AF65-F5344CB8AC3E}">
        <p14:creationId xmlns:p14="http://schemas.microsoft.com/office/powerpoint/2010/main" val="243743845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0E862A3-6DD4-47C7-961A-890BE0E54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Tools</a:t>
            </a:r>
            <a:endParaRPr lang="en-US"/>
          </a:p>
        </p:txBody>
      </p:sp>
      <p:pic>
        <p:nvPicPr>
          <p:cNvPr id="6" name="Picture 5" descr="A picture containing wooden, tool, wood, arranged&#10;&#10;Description automatically generated">
            <a:extLst>
              <a:ext uri="{FF2B5EF4-FFF2-40B4-BE49-F238E27FC236}">
                <a16:creationId xmlns:a16="http://schemas.microsoft.com/office/drawing/2014/main" id="{89582E04-8F6D-4AD5-96F3-BF9D1D5C28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12" r="16886" b="1"/>
          <a:stretch/>
        </p:blipFill>
        <p:spPr>
          <a:xfrm>
            <a:off x="1097280" y="2120900"/>
            <a:ext cx="4639736" cy="3748193"/>
          </a:xfrm>
          <a:prstGeom prst="rect">
            <a:avLst/>
          </a:prstGeom>
          <a:noFill/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BC3D3CD-A12A-41EA-A05B-771FBC359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en-US">
                <a:effectLst/>
              </a:rPr>
              <a:t>Pandas</a:t>
            </a:r>
          </a:p>
          <a:p>
            <a:pPr>
              <a:spcAft>
                <a:spcPts val="800"/>
              </a:spcAft>
            </a:pPr>
            <a:r>
              <a:rPr lang="en-US">
                <a:effectLst/>
              </a:rPr>
              <a:t>Marplotlib</a:t>
            </a:r>
          </a:p>
          <a:p>
            <a:pPr>
              <a:spcAft>
                <a:spcPts val="800"/>
              </a:spcAft>
            </a:pPr>
            <a:r>
              <a:rPr lang="en-US">
                <a:effectLst/>
              </a:rPr>
              <a:t>Seaborn</a:t>
            </a:r>
          </a:p>
          <a:p>
            <a:pPr>
              <a:spcAft>
                <a:spcPts val="800"/>
              </a:spcAft>
            </a:pPr>
            <a:r>
              <a:rPr lang="en-US">
                <a:effectLst/>
              </a:rPr>
              <a:t>Jupyter Notebook</a:t>
            </a:r>
          </a:p>
          <a:p>
            <a:r>
              <a:rPr lang="en-US" dirty="0"/>
              <a:t>MS Word </a:t>
            </a:r>
          </a:p>
          <a:p>
            <a:r>
              <a:rPr lang="en-US" dirty="0"/>
              <a:t>MS PowerP</a:t>
            </a:r>
          </a:p>
        </p:txBody>
      </p:sp>
    </p:spTree>
    <p:extLst>
      <p:ext uri="{BB962C8B-B14F-4D97-AF65-F5344CB8AC3E}">
        <p14:creationId xmlns:p14="http://schemas.microsoft.com/office/powerpoint/2010/main" val="1372469137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Video 50">
            <a:extLst>
              <a:ext uri="{FF2B5EF4-FFF2-40B4-BE49-F238E27FC236}">
                <a16:creationId xmlns:a16="http://schemas.microsoft.com/office/drawing/2014/main" id="{BAFF2280-0B21-44FB-B607-3D522330B8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6870" r="1" b="16561"/>
          <a:stretch/>
        </p:blipFill>
        <p:spPr>
          <a:xfrm>
            <a:off x="15" y="10"/>
            <a:ext cx="12191985" cy="457834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anchor="b">
            <a:normAutofit/>
          </a:bodyPr>
          <a:lstStyle/>
          <a:p>
            <a:pPr lvl="0"/>
            <a:r>
              <a:rPr lang="en-US" i="1" dirty="0"/>
              <a:t>Thanks for your time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>
            <a:normAutofit/>
          </a:bodyPr>
          <a:lstStyle/>
          <a:p>
            <a:r>
              <a:rPr lang="en-US" dirty="0"/>
              <a:t>- Abdullah Moraished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1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98B26-479B-4946-8EE5-EE3C96594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b="1">
                <a:effectLst/>
              </a:rPr>
              <a:t>Overview</a:t>
            </a:r>
            <a:endParaRPr lang="en-US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5BC68A01-FA7C-44B7-AF69-343664909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984" y="1481593"/>
            <a:ext cx="5928344" cy="3957169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D9AE8-079C-451C-9A31-6CC2364076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endParaRPr lang="en-US" sz="1500" dirty="0"/>
          </a:p>
          <a:p>
            <a:pPr>
              <a:lnSpc>
                <a:spcPct val="100000"/>
              </a:lnSpc>
            </a:pPr>
            <a:r>
              <a:rPr lang="en-US" sz="1500" dirty="0"/>
              <a:t>This project about EDA with all steps.</a:t>
            </a:r>
          </a:p>
          <a:p>
            <a:pPr>
              <a:lnSpc>
                <a:spcPct val="100000"/>
              </a:lnSpc>
            </a:pPr>
            <a:r>
              <a:rPr lang="en-US" sz="1500" dirty="0">
                <a:effectLst/>
              </a:rPr>
              <a:t>This is general date for HR information.</a:t>
            </a:r>
            <a:endParaRPr lang="en-US" sz="15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500" dirty="0">
                <a:effectLst/>
              </a:rPr>
              <a:t>I do some data analysis.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500" dirty="0">
                <a:effectLst/>
              </a:rPr>
              <a:t>The Dataset has 54000 rows and 11 </a:t>
            </a:r>
            <a:r>
              <a:rPr lang="ar-SA" sz="1500" dirty="0">
                <a:effectLst/>
              </a:rPr>
              <a:t>     </a:t>
            </a:r>
            <a:r>
              <a:rPr lang="en-US" sz="1500" dirty="0">
                <a:effectLst/>
              </a:rPr>
              <a:t>columns.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500" dirty="0"/>
              <a:t>  </a:t>
            </a:r>
            <a:endParaRPr lang="en-US" sz="1500" dirty="0"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500" dirty="0"/>
              <a:t>  </a:t>
            </a:r>
            <a:endParaRPr lang="en-US" sz="1500" dirty="0">
              <a:effectLst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500" dirty="0"/>
          </a:p>
          <a:p>
            <a:pPr marL="0" indent="0">
              <a:lnSpc>
                <a:spcPct val="100000"/>
              </a:lnSpc>
              <a:buNone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4283251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12A5E-5EFA-4BD1-A669-83360DA29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Description</a:t>
            </a:r>
            <a:endParaRPr lang="en-US" sz="8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0AD70-7876-489F-A276-264B83B54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Dataset has 11 columns 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and </a:t>
            </a:r>
            <a:r>
              <a:rPr lang="en-US" sz="2400" b="1" dirty="0">
                <a:latin typeface="Calibri" panose="020F0502020204030204" pitchFamily="34" charset="0"/>
                <a:cs typeface="Arial" panose="020B0604020202020204" pitchFamily="34" charset="0"/>
              </a:rPr>
              <a:t>each column has several</a:t>
            </a:r>
            <a:r>
              <a:rPr lang="ar-SA" sz="24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altLang="en-US" sz="2400" b="1" dirty="0">
                <a:latin typeface="Calibri" panose="020F0502020204030204" pitchFamily="34" charset="0"/>
                <a:cs typeface="Arial" panose="020B0604020202020204" pitchFamily="34" charset="0"/>
              </a:rPr>
              <a:t>Properties:</a:t>
            </a:r>
          </a:p>
          <a:p>
            <a:endParaRPr lang="en-US" sz="1600" dirty="0">
              <a:solidFill>
                <a:srgbClr val="000000"/>
              </a:solidFill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Column’s string type:</a:t>
            </a:r>
            <a:endParaRPr lang="en-US" sz="24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Department, region , education , gender  , recruitment channel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endParaRPr lang="en-US" dirty="0"/>
          </a:p>
          <a:p>
            <a:r>
              <a:rPr lang="en-US" sz="20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Column's integer type:</a:t>
            </a:r>
            <a:endParaRPr lang="en-US" sz="24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Employee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id,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age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previous year rating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length of service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KPIs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,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is promoted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BCD31F2-FE96-4C72-B356-FF002F665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Roboto" panose="02000000000000000000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383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57BCB-1E57-4DA9-8530-D5D4D4729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b="0" i="0">
                <a:effectLst/>
              </a:rPr>
              <a:t>Questions and problems </a:t>
            </a:r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CFD0110-36E1-4F98-8E60-9B708A19F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527680"/>
            <a:ext cx="4639736" cy="293463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2CFEE-18A0-4922-9485-53895EC15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500" dirty="0"/>
              <a:t>How Mach the percentage male vs female has been promoted ?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500" dirty="0"/>
              <a:t>Who is the higher performance last year male vs female ?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500" dirty="0"/>
              <a:t>Which department using higher number of employ ?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500" dirty="0"/>
              <a:t>What is the average years of experience for promotion ?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500" dirty="0"/>
              <a:t>If KPIs is high, does it affect the promotion ?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500" dirty="0"/>
              <a:t>What is the average age of the employees ?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500" dirty="0"/>
              <a:t>Number of men and women with a scientific qualification ?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500" dirty="0">
              <a:effectLst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83575790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86B5C-4675-4724-9608-C6D89B63F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Solutions and Answers 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75717-31C6-46C2-99F4-55174AD8F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How Mach the percentage male vs female has been promoted ?</a:t>
            </a:r>
          </a:p>
          <a:p>
            <a:endParaRPr lang="en-US" dirty="0"/>
          </a:p>
        </p:txBody>
      </p:sp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EF116556-7812-4073-942D-96B6F1393F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752" y="2844798"/>
            <a:ext cx="4974248" cy="3203663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70105FA5-9A32-434E-8431-9C4132F287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077" y="2844799"/>
            <a:ext cx="5849923" cy="302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507279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 descr="Chart, bar chart&#10;&#10;Description automatically generated">
            <a:extLst>
              <a:ext uri="{FF2B5EF4-FFF2-40B4-BE49-F238E27FC236}">
                <a16:creationId xmlns:a16="http://schemas.microsoft.com/office/drawing/2014/main" id="{B7B6D46F-585B-4963-B7AE-60DC73985BB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87927" y="0"/>
            <a:ext cx="11720946" cy="4578350"/>
          </a:xfrm>
          <a:noFill/>
        </p:spPr>
      </p:pic>
      <p:sp>
        <p:nvSpPr>
          <p:cNvPr id="41" name="Title 2">
            <a:extLst>
              <a:ext uri="{FF2B5EF4-FFF2-40B4-BE49-F238E27FC236}">
                <a16:creationId xmlns:a16="http://schemas.microsoft.com/office/drawing/2014/main" id="{D70EB468-595E-4DAE-B98C-BFD13C522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/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conclusion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F79D867E-7EF8-4AD7-93A4-88F7BC5F4B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 my opinion </a:t>
            </a:r>
            <a:r>
              <a:rPr lang="ar-SA" dirty="0"/>
              <a:t>:</a:t>
            </a: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They have an unequal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Percentage because </a:t>
            </a:r>
            <a:r>
              <a:rPr kumimoji="0" lang="en-US" altLang="en-US" sz="180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latin typeface="Roboto" panose="02000000000000000000" pitchFamily="2" charset="0"/>
              </a:rPr>
              <a:t>m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ales are the largest number of employees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5AAB7E56-299F-4803-8DCC-02423FB6DD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Roboto" panose="02000000000000000000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063064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6598E91-5749-4A5F-9521-B7E0FA8CC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83891"/>
            <a:ext cx="3517567" cy="2796468"/>
          </a:xfrm>
        </p:spPr>
        <p:txBody>
          <a:bodyPr>
            <a:normAutofit fontScale="90000"/>
          </a:bodyPr>
          <a:lstStyle/>
          <a:p>
            <a:br>
              <a:rPr lang="en-US" sz="3200" dirty="0"/>
            </a:br>
            <a:r>
              <a:rPr lang="en-US" sz="3200" dirty="0"/>
              <a:t>Who is the higher performance last year male vs female ?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F8856E47-FA35-45C5-B938-1E2059D29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Male and female 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have almost the same rating in last year.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</a:rPr>
              <a:t>Male rating average 8.3%           female rating average 8.9%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Content Placeholder 6" descr="Chart, bar chart&#10;&#10;Description automatically generated">
            <a:extLst>
              <a:ext uri="{FF2B5EF4-FFF2-40B4-BE49-F238E27FC236}">
                <a16:creationId xmlns:a16="http://schemas.microsoft.com/office/drawing/2014/main" id="{DB98CCCB-5EA9-43A3-B00A-59C826C2CC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226" y="3220789"/>
            <a:ext cx="7206699" cy="3553321"/>
          </a:xfrm>
          <a:prstGeom prst="rect">
            <a:avLst/>
          </a:prstGeom>
        </p:spPr>
      </p:pic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95E2FAD7-680F-46A8-AE01-E31720D3DC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893" y="83890"/>
            <a:ext cx="7307366" cy="322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332012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4A8AD-295E-49CD-A16A-CA215C189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br>
              <a:rPr lang="en-US" sz="2000"/>
            </a:br>
            <a:br>
              <a:rPr lang="en-US" sz="2000"/>
            </a:br>
            <a:br>
              <a:rPr lang="en-US" sz="2000"/>
            </a:br>
            <a:r>
              <a:rPr lang="en-US" sz="2000"/>
              <a:t>Which department using higher number of employ ?</a:t>
            </a:r>
            <a:br>
              <a:rPr lang="en-US" sz="2000"/>
            </a:br>
            <a:endParaRPr lang="en-US" sz="2000"/>
          </a:p>
        </p:txBody>
      </p: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56F4C05D-2893-4077-85A2-66750386A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891" y="923637"/>
            <a:ext cx="7546109" cy="4541354"/>
          </a:xfrm>
          <a:noFill/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4724EC9F-BD02-4893-BF70-B6FE055A2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endParaRPr lang="en-US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S&amp;M It is the most employable .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</a:rPr>
              <a:t>R&amp;D should have more employees.</a:t>
            </a:r>
            <a:endParaRPr lang="ar-SA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5268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0210E-5C10-4793-B983-76ECC304A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What is the average years of experience for promotion ?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E1E57C-EE0E-48CC-AA96-0C46765B7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First 4 years is the highest promotions.</a:t>
            </a:r>
          </a:p>
          <a:p>
            <a:r>
              <a:rPr lang="en-US" dirty="0"/>
              <a:t>But this years have a lot of employees.</a:t>
            </a:r>
          </a:p>
          <a:p>
            <a:endParaRPr lang="en-US" dirty="0"/>
          </a:p>
        </p:txBody>
      </p:sp>
      <p:pic>
        <p:nvPicPr>
          <p:cNvPr id="10" name="Content Placeholder 9" descr="Chart, bar chart, histogram&#10;&#10;Description automatically generated">
            <a:extLst>
              <a:ext uri="{FF2B5EF4-FFF2-40B4-BE49-F238E27FC236}">
                <a16:creationId xmlns:a16="http://schemas.microsoft.com/office/drawing/2014/main" id="{F50B492F-932A-4B99-A0B8-440A650F51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565" y="1191491"/>
            <a:ext cx="7010400" cy="4916064"/>
          </a:xfrm>
        </p:spPr>
      </p:pic>
    </p:spTree>
    <p:extLst>
      <p:ext uri="{BB962C8B-B14F-4D97-AF65-F5344CB8AC3E}">
        <p14:creationId xmlns:p14="http://schemas.microsoft.com/office/powerpoint/2010/main" val="79858817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{1B4FB931-0CB2-4250-886B-72DDAC72FEAE}tf56160789_win32</Template>
  <TotalTime>472</TotalTime>
  <Words>365</Words>
  <Application>Microsoft Office PowerPoint</Application>
  <PresentationFormat>Widescreen</PresentationFormat>
  <Paragraphs>60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Bookman Old Style</vt:lpstr>
      <vt:lpstr>Calibri</vt:lpstr>
      <vt:lpstr>Franklin Gothic Book</vt:lpstr>
      <vt:lpstr>Roboto</vt:lpstr>
      <vt:lpstr>1_RetrospectVTI</vt:lpstr>
      <vt:lpstr>Employees Info</vt:lpstr>
      <vt:lpstr>Overview</vt:lpstr>
      <vt:lpstr>Data Description</vt:lpstr>
      <vt:lpstr>Questions and problems </vt:lpstr>
      <vt:lpstr>Solutions and Answers </vt:lpstr>
      <vt:lpstr>conclusion </vt:lpstr>
      <vt:lpstr> Who is the higher performance last year male vs female ? </vt:lpstr>
      <vt:lpstr>   Which department using higher number of employ ? </vt:lpstr>
      <vt:lpstr>What is the average years of experience for promotion ?</vt:lpstr>
      <vt:lpstr>If KPIs is high, does it affect the promotion ? </vt:lpstr>
      <vt:lpstr>What is the average age of the employees ? </vt:lpstr>
      <vt:lpstr>Tools</vt:lpstr>
      <vt:lpstr>Thanks for your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Employees Info</dc:title>
  <dc:creator>Abdullah Moraished</dc:creator>
  <cp:lastModifiedBy>Abdullah Moraished</cp:lastModifiedBy>
  <cp:revision>2</cp:revision>
  <dcterms:created xsi:type="dcterms:W3CDTF">2021-11-17T12:45:45Z</dcterms:created>
  <dcterms:modified xsi:type="dcterms:W3CDTF">2021-11-17T20:38:41Z</dcterms:modified>
</cp:coreProperties>
</file>

<file path=docProps/thumbnail.jpeg>
</file>